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0" r:id="rId4"/>
    <p:sldId id="271" r:id="rId5"/>
    <p:sldId id="272" r:id="rId6"/>
    <p:sldId id="273" r:id="rId7"/>
    <p:sldId id="277" r:id="rId8"/>
    <p:sldId id="263" r:id="rId9"/>
    <p:sldId id="264" r:id="rId10"/>
    <p:sldId id="262" r:id="rId11"/>
    <p:sldId id="267" r:id="rId12"/>
    <p:sldId id="268" r:id="rId13"/>
    <p:sldId id="260" r:id="rId14"/>
    <p:sldId id="261" r:id="rId15"/>
    <p:sldId id="266" r:id="rId16"/>
    <p:sldId id="265" r:id="rId17"/>
    <p:sldId id="276" r:id="rId18"/>
    <p:sldId id="275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8" autoAdjust="0"/>
    <p:restoredTop sz="94662" autoAdjust="0"/>
  </p:normalViewPr>
  <p:slideViewPr>
    <p:cSldViewPr>
      <p:cViewPr varScale="1">
        <p:scale>
          <a:sx n="88" d="100"/>
          <a:sy n="88" d="100"/>
        </p:scale>
        <p:origin x="-200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42C0-89D0-4A43-9886-C522E6302873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A8D9-304F-48C9-B655-EE1C1FD3B4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42C0-89D0-4A43-9886-C522E6302873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A8D9-304F-48C9-B655-EE1C1FD3B4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42C0-89D0-4A43-9886-C522E6302873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A8D9-304F-48C9-B655-EE1C1FD3B417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42C0-89D0-4A43-9886-C522E6302873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A8D9-304F-48C9-B655-EE1C1FD3B41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42C0-89D0-4A43-9886-C522E6302873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A8D9-304F-48C9-B655-EE1C1FD3B4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42C0-89D0-4A43-9886-C522E6302873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A8D9-304F-48C9-B655-EE1C1FD3B41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42C0-89D0-4A43-9886-C522E6302873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A8D9-304F-48C9-B655-EE1C1FD3B4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42C0-89D0-4A43-9886-C522E6302873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A8D9-304F-48C9-B655-EE1C1FD3B4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42C0-89D0-4A43-9886-C522E6302873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A8D9-304F-48C9-B655-EE1C1FD3B4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42C0-89D0-4A43-9886-C522E6302873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A8D9-304F-48C9-B655-EE1C1FD3B41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42C0-89D0-4A43-9886-C522E6302873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A8D9-304F-48C9-B655-EE1C1FD3B41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AD42C0-89D0-4A43-9886-C522E6302873}" type="datetimeFigureOut">
              <a:rPr lang="it-IT" smtClean="0"/>
              <a:pPr/>
              <a:t>28/05/2020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1BEA8D9-304F-48C9-B655-EE1C1FD3B41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0029" y="1988840"/>
            <a:ext cx="6048672" cy="4274772"/>
          </a:xfrm>
          <a:ln w="28575">
            <a:solidFill>
              <a:srgbClr val="FF0000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SCOPRIAM</a:t>
            </a:r>
            <a: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 LA CINA </a:t>
            </a:r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08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8681"/>
            <a:ext cx="4536504" cy="3027940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645024"/>
            <a:ext cx="4956772" cy="2791091"/>
          </a:xfrm>
        </p:spPr>
      </p:pic>
    </p:spTree>
    <p:extLst>
      <p:ext uri="{BB962C8B-B14F-4D97-AF65-F5344CB8AC3E}">
        <p14:creationId xmlns:p14="http://schemas.microsoft.com/office/powerpoint/2010/main" xmlns="" val="376660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961" y="2674938"/>
            <a:ext cx="6014015" cy="345122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LAGO DELLE 1000 ISOLE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78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569" y="3033713"/>
            <a:ext cx="4876800" cy="273367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LE CASCATE 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38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LA GRANDE MURAGLIA 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1989846"/>
            <a:ext cx="4104457" cy="4091044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348880"/>
            <a:ext cx="4404728" cy="2929144"/>
          </a:xfrm>
        </p:spPr>
      </p:pic>
    </p:spTree>
    <p:extLst>
      <p:ext uri="{BB962C8B-B14F-4D97-AF65-F5344CB8AC3E}">
        <p14:creationId xmlns:p14="http://schemas.microsoft.com/office/powerpoint/2010/main" xmlns="" val="286176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052736"/>
            <a:ext cx="7137715" cy="4467225"/>
          </a:xfrm>
        </p:spPr>
      </p:pic>
    </p:spTree>
    <p:extLst>
      <p:ext uri="{BB962C8B-B14F-4D97-AF65-F5344CB8AC3E}">
        <p14:creationId xmlns:p14="http://schemas.microsoft.com/office/powerpoint/2010/main" xmlns="" val="307120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492058"/>
            <a:ext cx="3672408" cy="4900369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LA PORTA DEL CIELO 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92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6064" y="2674938"/>
            <a:ext cx="4619810" cy="345122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COLTIVAZIONE DI RISO 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65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060848"/>
            <a:ext cx="6655852" cy="328954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DANZA DEL DRAGO 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16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916832"/>
            <a:ext cx="6336704" cy="3793359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FESTA DELLE LANTERNE 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8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4229" y="2674938"/>
            <a:ext cx="6283480" cy="345122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KUNG FU PANDA 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70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700808"/>
            <a:ext cx="5616624" cy="37376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IL PANDA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80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5376599" cy="3024336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717032"/>
            <a:ext cx="4350715" cy="2895203"/>
          </a:xfrm>
        </p:spPr>
      </p:pic>
    </p:spTree>
    <p:extLst>
      <p:ext uri="{BB962C8B-B14F-4D97-AF65-F5344CB8AC3E}">
        <p14:creationId xmlns:p14="http://schemas.microsoft.com/office/powerpoint/2010/main" xmlns="" val="239034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PANDA ROSSO 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3131884"/>
            <a:ext cx="3822700" cy="2542095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3131884"/>
            <a:ext cx="3822700" cy="2542095"/>
          </a:xfrm>
        </p:spPr>
      </p:pic>
    </p:spTree>
    <p:extLst>
      <p:ext uri="{BB962C8B-B14F-4D97-AF65-F5344CB8AC3E}">
        <p14:creationId xmlns:p14="http://schemas.microsoft.com/office/powerpoint/2010/main" xmlns="" val="26819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TIGRE BIANCA 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3131884"/>
            <a:ext cx="3822700" cy="2542095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966233"/>
            <a:ext cx="3822700" cy="2873396"/>
          </a:xfrm>
        </p:spPr>
      </p:pic>
    </p:spTree>
    <p:extLst>
      <p:ext uri="{BB962C8B-B14F-4D97-AF65-F5344CB8AC3E}">
        <p14:creationId xmlns:p14="http://schemas.microsoft.com/office/powerpoint/2010/main" xmlns="" val="122304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724" y="2674938"/>
            <a:ext cx="4804489" cy="345122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YAK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29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921" y="2060848"/>
            <a:ext cx="7296811" cy="4104456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FIUME AZZURRO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51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8298" y="2674938"/>
            <a:ext cx="4835341" cy="345122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FIUME GIALLO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68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39</Words>
  <Application>Microsoft Office PowerPoint</Application>
  <PresentationFormat>Presentazione su schermo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Onde</vt:lpstr>
      <vt:lpstr>SCOPRIAMO LA CINA </vt:lpstr>
      <vt:lpstr>KUNG FU PANDA </vt:lpstr>
      <vt:lpstr>IL PANDA</vt:lpstr>
      <vt:lpstr>Diapositiva 4</vt:lpstr>
      <vt:lpstr>PANDA ROSSO </vt:lpstr>
      <vt:lpstr>TIGRE BIANCA </vt:lpstr>
      <vt:lpstr>YAK</vt:lpstr>
      <vt:lpstr>FIUME AZZURRO</vt:lpstr>
      <vt:lpstr>FIUME GIALLO</vt:lpstr>
      <vt:lpstr>Diapositiva 10</vt:lpstr>
      <vt:lpstr>LAGO DELLE 1000 ISOLE</vt:lpstr>
      <vt:lpstr>LE CASCATE </vt:lpstr>
      <vt:lpstr>LA GRANDE MURAGLIA </vt:lpstr>
      <vt:lpstr>Diapositiva 14</vt:lpstr>
      <vt:lpstr>LA PORTA DEL CIELO </vt:lpstr>
      <vt:lpstr>COLTIVAZIONE DI RISO </vt:lpstr>
      <vt:lpstr>DANZA DEL DRAGO </vt:lpstr>
      <vt:lpstr>FESTA DELLE LANTERNE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SCOPRIAMO LA CINA</dc:title>
  <dc:creator>Anna</dc:creator>
  <cp:lastModifiedBy>HP</cp:lastModifiedBy>
  <cp:revision>19</cp:revision>
  <dcterms:created xsi:type="dcterms:W3CDTF">2020-05-27T20:03:49Z</dcterms:created>
  <dcterms:modified xsi:type="dcterms:W3CDTF">2020-05-28T13:03:14Z</dcterms:modified>
</cp:coreProperties>
</file>