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258" r:id="rId4"/>
    <p:sldId id="260" r:id="rId5"/>
    <p:sldId id="271" r:id="rId6"/>
    <p:sldId id="276" r:id="rId7"/>
    <p:sldId id="261" r:id="rId8"/>
    <p:sldId id="270" r:id="rId9"/>
    <p:sldId id="265" r:id="rId10"/>
    <p:sldId id="263" r:id="rId11"/>
    <p:sldId id="277" r:id="rId12"/>
    <p:sldId id="262" r:id="rId13"/>
    <p:sldId id="268" r:id="rId14"/>
    <p:sldId id="282" r:id="rId15"/>
    <p:sldId id="275" r:id="rId16"/>
    <p:sldId id="273" r:id="rId17"/>
    <p:sldId id="284" r:id="rId18"/>
    <p:sldId id="269" r:id="rId19"/>
    <p:sldId id="266" r:id="rId20"/>
    <p:sldId id="279" r:id="rId21"/>
    <p:sldId id="267" r:id="rId22"/>
    <p:sldId id="274" r:id="rId23"/>
    <p:sldId id="285" r:id="rId24"/>
    <p:sldId id="281" r:id="rId25"/>
    <p:sldId id="27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A8CBB-C0A7-48B8-A23A-102F72C3AE56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8F003-C9FB-435A-B511-3CBD7896E58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9601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BE036D-C780-4EB9-B64E-F1971BFACB48}" type="datetimeFigureOut">
              <a:rPr lang="it-IT" smtClean="0"/>
              <a:pPr/>
              <a:t>08/05/2020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81B10E-C2D2-4BA4-9F4A-81EE50C3E04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GLI</a:t>
            </a:r>
            <a:r>
              <a:rPr lang="it-IT" sz="5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it-IT" sz="54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ANIMALI </a:t>
            </a:r>
            <a:endParaRPr lang="it-IT" sz="54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76872"/>
            <a:ext cx="5503746" cy="4127810"/>
          </a:xfrm>
        </p:spPr>
      </p:pic>
    </p:spTree>
    <p:extLst>
      <p:ext uri="{BB962C8B-B14F-4D97-AF65-F5344CB8AC3E}">
        <p14:creationId xmlns:p14="http://schemas.microsoft.com/office/powerpoint/2010/main" xmlns="" val="161732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DELFINO ROSA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76872"/>
            <a:ext cx="5399433" cy="3672408"/>
          </a:xfrm>
        </p:spPr>
      </p:pic>
    </p:spTree>
    <p:extLst>
      <p:ext uri="{BB962C8B-B14F-4D97-AF65-F5344CB8AC3E}">
        <p14:creationId xmlns:p14="http://schemas.microsoft.com/office/powerpoint/2010/main" xmlns="" val="107632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320598" cy="745152"/>
          </a:xfrm>
        </p:spPr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TARTARUGA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564904"/>
            <a:ext cx="4608512" cy="3657549"/>
          </a:xfrm>
        </p:spPr>
      </p:pic>
    </p:spTree>
    <p:extLst>
      <p:ext uri="{BB962C8B-B14F-4D97-AF65-F5344CB8AC3E}">
        <p14:creationId xmlns:p14="http://schemas.microsoft.com/office/powerpoint/2010/main" xmlns="" val="4429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BARRACUDA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212976"/>
            <a:ext cx="4038600" cy="302895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6752"/>
            <a:ext cx="4126959" cy="3024336"/>
          </a:xfrm>
        </p:spPr>
      </p:pic>
    </p:spTree>
    <p:extLst>
      <p:ext uri="{BB962C8B-B14F-4D97-AF65-F5344CB8AC3E}">
        <p14:creationId xmlns:p14="http://schemas.microsoft.com/office/powerpoint/2010/main" xmlns="" val="255116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888550" cy="817160"/>
          </a:xfrm>
        </p:spPr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ANACONDA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535" y="2324100"/>
            <a:ext cx="5635943" cy="3508375"/>
          </a:xfrm>
        </p:spPr>
      </p:pic>
    </p:spTree>
    <p:extLst>
      <p:ext uri="{BB962C8B-B14F-4D97-AF65-F5344CB8AC3E}">
        <p14:creationId xmlns:p14="http://schemas.microsoft.com/office/powerpoint/2010/main" xmlns="" val="178177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2736422" cy="817160"/>
          </a:xfrm>
        </p:spPr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PIRANHA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676" y="2324100"/>
            <a:ext cx="5295660" cy="3508375"/>
          </a:xfrm>
        </p:spPr>
      </p:pic>
    </p:spTree>
    <p:extLst>
      <p:ext uri="{BB962C8B-B14F-4D97-AF65-F5344CB8AC3E}">
        <p14:creationId xmlns:p14="http://schemas.microsoft.com/office/powerpoint/2010/main" xmlns="" val="421768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COCCODRILLO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="" val="360563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024744" cy="1143000"/>
          </a:xfrm>
        </p:spPr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RANE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2585219"/>
            <a:ext cx="3419475" cy="2949624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75" y="1340768"/>
            <a:ext cx="3935432" cy="241537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2488"/>
            <a:ext cx="82296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44888"/>
            <a:ext cx="822960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08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00518" cy="817160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LONTRA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060848"/>
            <a:ext cx="5616624" cy="3728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2577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BOA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756" y="2324100"/>
            <a:ext cx="5397500" cy="3508375"/>
          </a:xfrm>
        </p:spPr>
      </p:pic>
    </p:spTree>
    <p:extLst>
      <p:ext uri="{BB962C8B-B14F-4D97-AF65-F5344CB8AC3E}">
        <p14:creationId xmlns:p14="http://schemas.microsoft.com/office/powerpoint/2010/main" xmlns="" val="58544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ARMADILLO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175" y="2324100"/>
            <a:ext cx="5246663" cy="3508375"/>
          </a:xfrm>
        </p:spPr>
      </p:pic>
    </p:spTree>
    <p:extLst>
      <p:ext uri="{BB962C8B-B14F-4D97-AF65-F5344CB8AC3E}">
        <p14:creationId xmlns:p14="http://schemas.microsoft.com/office/powerpoint/2010/main" xmlns="" val="369876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PAPPAGALLI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276872"/>
            <a:ext cx="5664420" cy="3769413"/>
          </a:xfrm>
        </p:spPr>
      </p:pic>
    </p:spTree>
    <p:extLst>
      <p:ext uri="{BB962C8B-B14F-4D97-AF65-F5344CB8AC3E}">
        <p14:creationId xmlns:p14="http://schemas.microsoft.com/office/powerpoint/2010/main" xmlns="" val="2184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OPOSSUM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3676" y="2324100"/>
            <a:ext cx="5295660" cy="3508375"/>
          </a:xfrm>
        </p:spPr>
      </p:pic>
    </p:spTree>
    <p:extLst>
      <p:ext uri="{BB962C8B-B14F-4D97-AF65-F5344CB8AC3E}">
        <p14:creationId xmlns:p14="http://schemas.microsoft.com/office/powerpoint/2010/main" xmlns="" val="205468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CAPIBARA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4295990" cy="306676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4149080"/>
            <a:ext cx="3419475" cy="2256853"/>
          </a:xfrm>
        </p:spPr>
      </p:pic>
    </p:spTree>
    <p:extLst>
      <p:ext uri="{BB962C8B-B14F-4D97-AF65-F5344CB8AC3E}">
        <p14:creationId xmlns:p14="http://schemas.microsoft.com/office/powerpoint/2010/main" xmlns="" val="17347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FORMICHIERE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019" y="2324100"/>
            <a:ext cx="5256975" cy="3508375"/>
          </a:xfrm>
        </p:spPr>
      </p:pic>
    </p:spTree>
    <p:extLst>
      <p:ext uri="{BB962C8B-B14F-4D97-AF65-F5344CB8AC3E}">
        <p14:creationId xmlns:p14="http://schemas.microsoft.com/office/powerpoint/2010/main" xmlns="" val="7069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TAPIRO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4724" y="2324100"/>
            <a:ext cx="4673565" cy="3508375"/>
          </a:xfrm>
        </p:spPr>
      </p:pic>
    </p:spTree>
    <p:extLst>
      <p:ext uri="{BB962C8B-B14F-4D97-AF65-F5344CB8AC3E}">
        <p14:creationId xmlns:p14="http://schemas.microsoft.com/office/powerpoint/2010/main" xmlns="" val="398316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OCELOT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3358" y="2324100"/>
            <a:ext cx="5356297" cy="3508375"/>
          </a:xfrm>
        </p:spPr>
      </p:pic>
    </p:spTree>
    <p:extLst>
      <p:ext uri="{BB962C8B-B14F-4D97-AF65-F5344CB8AC3E}">
        <p14:creationId xmlns:p14="http://schemas.microsoft.com/office/powerpoint/2010/main" xmlns="" val="270322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GIAGUARO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501008"/>
            <a:ext cx="4038600" cy="2618008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80728"/>
            <a:ext cx="3419475" cy="2273488"/>
          </a:xfrm>
        </p:spPr>
      </p:pic>
    </p:spTree>
    <p:extLst>
      <p:ext uri="{BB962C8B-B14F-4D97-AF65-F5344CB8AC3E}">
        <p14:creationId xmlns:p14="http://schemas.microsoft.com/office/powerpoint/2010/main" xmlns="" val="382545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4230980" cy="2808312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86104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="" val="163797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45024"/>
            <a:ext cx="3419475" cy="256460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68760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xmlns="" val="266654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TUCANO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xmlns="" val="341857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FARFALLA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381" y="2324100"/>
            <a:ext cx="5132251" cy="3508375"/>
          </a:xfrm>
        </p:spPr>
      </p:pic>
    </p:spTree>
    <p:extLst>
      <p:ext uri="{BB962C8B-B14F-4D97-AF65-F5344CB8AC3E}">
        <p14:creationId xmlns:p14="http://schemas.microsoft.com/office/powerpoint/2010/main" xmlns="" val="169975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SCIMMIE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2887152"/>
            <a:ext cx="3419475" cy="234575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28015"/>
            <a:ext cx="3419475" cy="2464033"/>
          </a:xfrm>
        </p:spPr>
      </p:pic>
    </p:spTree>
    <p:extLst>
      <p:ext uri="{BB962C8B-B14F-4D97-AF65-F5344CB8AC3E}">
        <p14:creationId xmlns:p14="http://schemas.microsoft.com/office/powerpoint/2010/main" xmlns="" val="222558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627" y="332656"/>
            <a:ext cx="3018837" cy="4536504"/>
          </a:xfrm>
        </p:spPr>
      </p:pic>
    </p:spTree>
    <p:extLst>
      <p:ext uri="{BB962C8B-B14F-4D97-AF65-F5344CB8AC3E}">
        <p14:creationId xmlns:p14="http://schemas.microsoft.com/office/powerpoint/2010/main" xmlns="" val="288420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BRADIPO</a:t>
            </a:r>
            <a:endParaRPr lang="it-IT" b="1" dirty="0">
              <a:latin typeface="Comic Sans MS" panose="030F0702030302020204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73016"/>
            <a:ext cx="4475398" cy="2808312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980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xmlns="" val="111767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Click="0" advTm="3000">
        <p14:rippl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zato 2">
      <a:dk1>
        <a:srgbClr val="FFFF00"/>
      </a:dk1>
      <a:lt1>
        <a:sysClr val="window" lastClr="FFFFFF"/>
      </a:lt1>
      <a:dk2>
        <a:srgbClr val="000000"/>
      </a:dk2>
      <a:lt2>
        <a:srgbClr val="CAF278"/>
      </a:lt2>
      <a:accent1>
        <a:srgbClr val="94C600"/>
      </a:accent1>
      <a:accent2>
        <a:srgbClr val="FFFF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24</Words>
  <Application>Microsoft Office PowerPoint</Application>
  <PresentationFormat>Presentazione su schermo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Austin</vt:lpstr>
      <vt:lpstr>GLI ANIMALI </vt:lpstr>
      <vt:lpstr>PAPPAGALLI</vt:lpstr>
      <vt:lpstr>Diapositiva 3</vt:lpstr>
      <vt:lpstr>Diapositiva 4</vt:lpstr>
      <vt:lpstr>TUCANO</vt:lpstr>
      <vt:lpstr>FARFALLA</vt:lpstr>
      <vt:lpstr>SCIMMIE</vt:lpstr>
      <vt:lpstr>Diapositiva 8</vt:lpstr>
      <vt:lpstr>BRADIPO</vt:lpstr>
      <vt:lpstr>DELFINO ROSA</vt:lpstr>
      <vt:lpstr>TARTARUGA</vt:lpstr>
      <vt:lpstr>BARRACUDA</vt:lpstr>
      <vt:lpstr>ANACONDA</vt:lpstr>
      <vt:lpstr>PIRANHA</vt:lpstr>
      <vt:lpstr>COCCODRILLO</vt:lpstr>
      <vt:lpstr>RANE</vt:lpstr>
      <vt:lpstr>LONTRA</vt:lpstr>
      <vt:lpstr>BOA</vt:lpstr>
      <vt:lpstr>ARMADILLO</vt:lpstr>
      <vt:lpstr>OPOSSUM</vt:lpstr>
      <vt:lpstr>CAPIBARA</vt:lpstr>
      <vt:lpstr>FORMICHIERE</vt:lpstr>
      <vt:lpstr>TAPIRO</vt:lpstr>
      <vt:lpstr>OCELOT</vt:lpstr>
      <vt:lpstr>GIAGUARO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ANIMALI  DEL BRASILE</dc:title>
  <dc:creator>Anna</dc:creator>
  <cp:lastModifiedBy>HP</cp:lastModifiedBy>
  <cp:revision>30</cp:revision>
  <dcterms:created xsi:type="dcterms:W3CDTF">2020-05-02T09:53:16Z</dcterms:created>
  <dcterms:modified xsi:type="dcterms:W3CDTF">2020-05-07T22:14:52Z</dcterms:modified>
</cp:coreProperties>
</file>